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2" d="100"/>
          <a:sy n="72" d="100"/>
        </p:scale>
        <p:origin x="-13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CFE99-F1B8-094E-8E00-8454147C05B3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BA41-FA76-AD45-8ED3-955951544F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CFE99-F1B8-094E-8E00-8454147C05B3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BA41-FA76-AD45-8ED3-955951544F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CFE99-F1B8-094E-8E00-8454147C05B3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BA41-FA76-AD45-8ED3-955951544F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CFE99-F1B8-094E-8E00-8454147C05B3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BA41-FA76-AD45-8ED3-955951544F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CFE99-F1B8-094E-8E00-8454147C05B3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BA41-FA76-AD45-8ED3-955951544F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CFE99-F1B8-094E-8E00-8454147C05B3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BA41-FA76-AD45-8ED3-955951544F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CFE99-F1B8-094E-8E00-8454147C05B3}" type="datetimeFigureOut">
              <a:rPr lang="en-US" smtClean="0"/>
              <a:t>4/21/10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BA41-FA76-AD45-8ED3-955951544F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CFE99-F1B8-094E-8E00-8454147C05B3}" type="datetimeFigureOut">
              <a:rPr lang="en-US" smtClean="0"/>
              <a:t>4/21/10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BA41-FA76-AD45-8ED3-955951544F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CFE99-F1B8-094E-8E00-8454147C05B3}" type="datetimeFigureOut">
              <a:rPr lang="en-US" smtClean="0"/>
              <a:t>4/21/10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BA41-FA76-AD45-8ED3-955951544F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CFE99-F1B8-094E-8E00-8454147C05B3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BA41-FA76-AD45-8ED3-955951544F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CFE99-F1B8-094E-8E00-8454147C05B3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0BA41-FA76-AD45-8ED3-955951544F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CFE99-F1B8-094E-8E00-8454147C05B3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0BA41-FA76-AD45-8ED3-955951544F8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idx="1"/>
          </p:nvPr>
        </p:nvSpPr>
        <p:spPr/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1</cp:revision>
  <dcterms:created xsi:type="dcterms:W3CDTF">2010-04-21T13:13:22Z</dcterms:created>
  <dcterms:modified xsi:type="dcterms:W3CDTF">2010-04-21T13:28:35Z</dcterms:modified>
</cp:coreProperties>
</file>